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4" r:id="rId3"/>
    <p:sldId id="284" r:id="rId4"/>
    <p:sldId id="295" r:id="rId5"/>
    <p:sldId id="285" r:id="rId6"/>
    <p:sldId id="265" r:id="rId7"/>
    <p:sldId id="266" r:id="rId8"/>
    <p:sldId id="267" r:id="rId9"/>
    <p:sldId id="268" r:id="rId10"/>
    <p:sldId id="269" r:id="rId11"/>
    <p:sldId id="288" r:id="rId12"/>
    <p:sldId id="271" r:id="rId13"/>
    <p:sldId id="272" r:id="rId14"/>
    <p:sldId id="273" r:id="rId15"/>
    <p:sldId id="274" r:id="rId16"/>
    <p:sldId id="275" r:id="rId17"/>
    <p:sldId id="276" r:id="rId18"/>
    <p:sldId id="292" r:id="rId19"/>
    <p:sldId id="293" r:id="rId20"/>
    <p:sldId id="294" r:id="rId21"/>
    <p:sldId id="28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15598-F945-49B0-A10B-450DAC82F1A7}" type="datetimeFigureOut">
              <a:rPr lang="en-US" smtClean="0"/>
              <a:pPr/>
              <a:t>28/3/2020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2.xml"/><Relationship Id="rId1" Type="http://schemas.openxmlformats.org/officeDocument/2006/relationships/audio" Target="Cut_Da_lat_tuoi_tho.mp3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0" y="914400"/>
            <a:ext cx="2286000" cy="762000"/>
          </a:xfrm>
          <a:prstGeom prst="star32">
            <a:avLst>
              <a:gd name="adj" fmla="val 5694"/>
            </a:avLst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6" name="AutoShape 21"/>
          <p:cNvSpPr>
            <a:spLocks noChangeArrowheads="1"/>
          </p:cNvSpPr>
          <p:nvPr/>
        </p:nvSpPr>
        <p:spPr bwMode="auto">
          <a:xfrm>
            <a:off x="7239000" y="4810125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1447800" y="4733925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8" name="Picture 7" descr="DSC01416.JPG"/>
          <p:cNvPicPr>
            <a:picLocks noGrp="1" noChangeAspect="1"/>
          </p:cNvPicPr>
          <p:nvPr isPhoto="1"/>
        </p:nvPicPr>
        <p:blipFill>
          <a:blip r:embed="rId2" cstate="print">
            <a:lum contrast="40000"/>
          </a:blip>
          <a:stretch>
            <a:fillRect/>
          </a:stretch>
        </p:blipFill>
        <p:spPr>
          <a:xfrm>
            <a:off x="76200" y="1066800"/>
            <a:ext cx="8982075" cy="57848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0" name="Group 51"/>
          <p:cNvGrpSpPr>
            <a:grpSpLocks/>
          </p:cNvGrpSpPr>
          <p:nvPr/>
        </p:nvGrpSpPr>
        <p:grpSpPr bwMode="auto">
          <a:xfrm>
            <a:off x="5943600" y="1905000"/>
            <a:ext cx="2286000" cy="1905000"/>
            <a:chOff x="336" y="-288"/>
            <a:chExt cx="624" cy="576"/>
          </a:xfrm>
        </p:grpSpPr>
        <p:pic>
          <p:nvPicPr>
            <p:cNvPr id="11" name="Picture 52" descr="DSTARS-P"/>
            <p:cNvPicPr>
              <a:picLocks noChangeAspect="1" noChangeArrowheads="1" noCrop="1"/>
            </p:cNvPicPr>
            <p:nvPr/>
          </p:nvPicPr>
          <p:blipFill>
            <a:blip r:embed="rId3">
              <a:lum bright="-2000"/>
            </a:blip>
            <a:srcRect/>
            <a:stretch>
              <a:fillRect/>
            </a:stretch>
          </p:blipFill>
          <p:spPr bwMode="auto">
            <a:xfrm flipH="1">
              <a:off x="690" y="-144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53" descr="DSTARS-P"/>
            <p:cNvPicPr>
              <a:picLocks noChangeAspect="1" noChangeArrowheads="1" noCrop="1"/>
            </p:cNvPicPr>
            <p:nvPr/>
          </p:nvPicPr>
          <p:blipFill>
            <a:blip r:embed="rId3">
              <a:lum bright="-2000"/>
            </a:blip>
            <a:srcRect/>
            <a:stretch>
              <a:fillRect/>
            </a:stretch>
          </p:blipFill>
          <p:spPr bwMode="auto">
            <a:xfrm flipH="1">
              <a:off x="596" y="58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54" descr="DSTARS-P"/>
            <p:cNvPicPr>
              <a:picLocks noChangeAspect="1" noChangeArrowheads="1" noCrop="1"/>
            </p:cNvPicPr>
            <p:nvPr/>
          </p:nvPicPr>
          <p:blipFill>
            <a:blip r:embed="rId3">
              <a:lum bright="-2000"/>
            </a:blip>
            <a:srcRect/>
            <a:stretch>
              <a:fillRect/>
            </a:stretch>
          </p:blipFill>
          <p:spPr bwMode="auto">
            <a:xfrm flipH="1">
              <a:off x="357" y="67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55" descr="DSTARS-P"/>
            <p:cNvPicPr>
              <a:picLocks noChangeAspect="1" noChangeArrowheads="1" noCrop="1"/>
            </p:cNvPicPr>
            <p:nvPr/>
          </p:nvPicPr>
          <p:blipFill>
            <a:blip r:embed="rId3">
              <a:lum bright="-2000"/>
            </a:blip>
            <a:srcRect/>
            <a:stretch>
              <a:fillRect/>
            </a:stretch>
          </p:blipFill>
          <p:spPr bwMode="auto">
            <a:xfrm flipH="1">
              <a:off x="336" y="-192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56" descr="DSTARS-P"/>
            <p:cNvPicPr>
              <a:picLocks noChangeAspect="1" noChangeArrowheads="1" noCrop="1"/>
            </p:cNvPicPr>
            <p:nvPr/>
          </p:nvPicPr>
          <p:blipFill>
            <a:blip r:embed="rId3">
              <a:lum bright="-2000"/>
            </a:blip>
            <a:srcRect/>
            <a:stretch>
              <a:fillRect/>
            </a:stretch>
          </p:blipFill>
          <p:spPr bwMode="auto">
            <a:xfrm flipH="1">
              <a:off x="502" y="-288"/>
              <a:ext cx="27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" name="Group 51"/>
          <p:cNvGrpSpPr>
            <a:grpSpLocks/>
          </p:cNvGrpSpPr>
          <p:nvPr/>
        </p:nvGrpSpPr>
        <p:grpSpPr bwMode="auto">
          <a:xfrm>
            <a:off x="990600" y="1905000"/>
            <a:ext cx="2286000" cy="1905000"/>
            <a:chOff x="336" y="-288"/>
            <a:chExt cx="624" cy="576"/>
          </a:xfrm>
        </p:grpSpPr>
        <p:pic>
          <p:nvPicPr>
            <p:cNvPr id="17" name="Picture 52" descr="DSTARS-P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690" y="-144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53" descr="DSTARS-P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596" y="58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54" descr="DSTARS-P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" y="67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55" descr="DSTARS-P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36" y="-192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56" descr="DSTARS-P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502" y="-288"/>
              <a:ext cx="27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" name="Picture 5" descr="sunflowers_wave_h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31150" y="5535613"/>
            <a:ext cx="128905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5" descr="sunflowers_wave_h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0956">
            <a:off x="-39688" y="5503863"/>
            <a:ext cx="1289051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AutoShape 11"/>
          <p:cNvSpPr>
            <a:spLocks noChangeArrowheads="1"/>
          </p:cNvSpPr>
          <p:nvPr/>
        </p:nvSpPr>
        <p:spPr bwMode="auto">
          <a:xfrm>
            <a:off x="6858000" y="990600"/>
            <a:ext cx="2286000" cy="762000"/>
          </a:xfrm>
          <a:prstGeom prst="star32">
            <a:avLst>
              <a:gd name="adj" fmla="val 5694"/>
            </a:avLst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pic>
        <p:nvPicPr>
          <p:cNvPr id="25" name="Picture 5" descr="sunflowers_wave_h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0956">
            <a:off x="1112838" y="5580063"/>
            <a:ext cx="128905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5" descr="sunflowers_wave_h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535613"/>
            <a:ext cx="128905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WordArt 10"/>
          <p:cNvSpPr>
            <a:spLocks noChangeArrowheads="1" noChangeShapeType="1" noTextEdit="1"/>
          </p:cNvSpPr>
          <p:nvPr/>
        </p:nvSpPr>
        <p:spPr bwMode="auto">
          <a:xfrm>
            <a:off x="-304800" y="228600"/>
            <a:ext cx="9144000" cy="83820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</p:spPr>
        <p:txBody>
          <a:bodyPr wrap="none" fromWordArt="1"/>
          <a:lstStyle/>
          <a:p>
            <a:pPr algn="ctr" eaLnBrk="1" hangingPunct="1">
              <a:defRPr/>
            </a:pPr>
            <a:r>
              <a:rPr lang="vi-VN" sz="40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KÍNH CHÀO QUÝ THẦY CÔ GIÁO</a:t>
            </a:r>
            <a:r>
              <a:rPr lang="en-US" sz="40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vi-VN" sz="40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8" name="WordArt 10"/>
          <p:cNvSpPr>
            <a:spLocks noChangeArrowheads="1" noChangeShapeType="1" noTextEdit="1"/>
          </p:cNvSpPr>
          <p:nvPr/>
        </p:nvSpPr>
        <p:spPr bwMode="auto">
          <a:xfrm>
            <a:off x="71273" y="4724400"/>
            <a:ext cx="9167250" cy="83820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</p:spPr>
        <p:txBody>
          <a:bodyPr wrap="none" fromWordArt="1"/>
          <a:lstStyle/>
          <a:p>
            <a:pPr algn="ctr" eaLnBrk="1" hangingPunct="1">
              <a:defRPr/>
            </a:pPr>
            <a:r>
              <a:rPr lang="en-US" sz="40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40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: </a:t>
            </a:r>
            <a:r>
              <a:rPr lang="en-US" sz="40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40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 </a:t>
            </a:r>
            <a:r>
              <a:rPr lang="en-US" sz="4000" b="1" kern="1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40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endParaRPr lang="vi-VN" sz="40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3562350" y="1676400"/>
            <a:ext cx="1617663" cy="1617663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3568700" y="1689100"/>
            <a:ext cx="1617663" cy="1617663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3568700" y="2514600"/>
            <a:ext cx="1612900" cy="127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038600" y="2616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4cm</a:t>
            </a:r>
          </a:p>
        </p:txBody>
      </p:sp>
      <p:sp>
        <p:nvSpPr>
          <p:cNvPr id="20" name="Oval 11"/>
          <p:cNvSpPr>
            <a:spLocks noChangeArrowheads="1"/>
          </p:cNvSpPr>
          <p:nvPr/>
        </p:nvSpPr>
        <p:spPr bwMode="auto">
          <a:xfrm>
            <a:off x="4338638" y="2489200"/>
            <a:ext cx="55562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" name="AutoShape 12"/>
          <p:cNvSpPr>
            <a:spLocks/>
          </p:cNvSpPr>
          <p:nvPr/>
        </p:nvSpPr>
        <p:spPr bwMode="auto">
          <a:xfrm rot="5400000" flipV="1">
            <a:off x="4267200" y="1852613"/>
            <a:ext cx="228600" cy="16002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457200" y="3733800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     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4cm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4cm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3,14 :</a:t>
            </a:r>
            <a:r>
              <a:rPr lang="en-US" sz="2800" b="1" dirty="0">
                <a:latin typeface="Arial" charset="0"/>
              </a:rPr>
              <a:t>	</a:t>
            </a:r>
            <a:r>
              <a:rPr lang="en-US" sz="2800" b="1" dirty="0">
                <a:solidFill>
                  <a:srgbClr val="FFFF00"/>
                </a:solidFill>
                <a:latin typeface="Arial" charset="0"/>
              </a:rPr>
              <a:t>	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828800" y="495300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4 x 3,14 =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3581400" y="4983163"/>
            <a:ext cx="2514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12,56 (cm)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152400" y="1371600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3,14.</a:t>
            </a:r>
          </a:p>
        </p:txBody>
      </p:sp>
      <p:sp>
        <p:nvSpPr>
          <p:cNvPr id="26" name="AutoShape 9"/>
          <p:cNvSpPr>
            <a:spLocks/>
          </p:cNvSpPr>
          <p:nvPr/>
        </p:nvSpPr>
        <p:spPr bwMode="auto">
          <a:xfrm rot="5400000" flipV="1">
            <a:off x="2228850" y="1428750"/>
            <a:ext cx="114300" cy="9144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1752600" y="1371600"/>
            <a:ext cx="1143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vi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5486400" y="1371600"/>
            <a:ext cx="1981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endParaRPr lang="en-US" sz="25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AutoShape 16"/>
          <p:cNvSpPr>
            <a:spLocks/>
          </p:cNvSpPr>
          <p:nvPr/>
        </p:nvSpPr>
        <p:spPr bwMode="auto">
          <a:xfrm rot="5400000" flipV="1">
            <a:off x="6248400" y="1066800"/>
            <a:ext cx="152400" cy="1676400"/>
          </a:xfrm>
          <a:prstGeom prst="rightBrace">
            <a:avLst>
              <a:gd name="adj1" fmla="val 91667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2032000" y="1879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6096000" y="19050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3124200" y="25146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860800" y="2489200"/>
            <a:ext cx="198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d x 3,14 </a:t>
            </a: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2971800" y="2438400"/>
            <a:ext cx="28194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1066800" y="3200400"/>
            <a:ext cx="22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</a:p>
        </p:txBody>
      </p:sp>
      <p:sp>
        <p:nvSpPr>
          <p:cNvPr id="36" name="Text Box 25"/>
          <p:cNvSpPr txBox="1">
            <a:spLocks noChangeArrowheads="1"/>
          </p:cNvSpPr>
          <p:nvPr/>
        </p:nvSpPr>
        <p:spPr bwMode="auto">
          <a:xfrm>
            <a:off x="4876800" y="32766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26"/>
          <p:cNvSpPr txBox="1">
            <a:spLocks noChangeArrowheads="1"/>
          </p:cNvSpPr>
          <p:nvPr/>
        </p:nvSpPr>
        <p:spPr bwMode="auto">
          <a:xfrm>
            <a:off x="1600200" y="3276600"/>
            <a:ext cx="383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 chu vi của hình tròn,</a:t>
            </a:r>
          </a:p>
        </p:txBody>
      </p:sp>
      <p:sp>
        <p:nvSpPr>
          <p:cNvPr id="38" name="Oval 27"/>
          <p:cNvSpPr>
            <a:spLocks noChangeArrowheads="1"/>
          </p:cNvSpPr>
          <p:nvPr/>
        </p:nvSpPr>
        <p:spPr bwMode="auto">
          <a:xfrm>
            <a:off x="7086600" y="4191000"/>
            <a:ext cx="1617663" cy="1617663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val 28"/>
          <p:cNvSpPr>
            <a:spLocks noChangeArrowheads="1"/>
          </p:cNvSpPr>
          <p:nvPr/>
        </p:nvSpPr>
        <p:spPr bwMode="auto">
          <a:xfrm>
            <a:off x="7092950" y="4203700"/>
            <a:ext cx="1617663" cy="1617663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7696200" y="513080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41" name="Oval 31"/>
          <p:cNvSpPr>
            <a:spLocks noChangeArrowheads="1"/>
          </p:cNvSpPr>
          <p:nvPr/>
        </p:nvSpPr>
        <p:spPr bwMode="auto">
          <a:xfrm>
            <a:off x="7862888" y="5003800"/>
            <a:ext cx="55562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AutoShape 32"/>
          <p:cNvSpPr>
            <a:spLocks/>
          </p:cNvSpPr>
          <p:nvPr/>
        </p:nvSpPr>
        <p:spPr bwMode="auto">
          <a:xfrm rot="5400000" flipV="1">
            <a:off x="7772400" y="4343400"/>
            <a:ext cx="228600" cy="16002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34"/>
          <p:cNvSpPr txBox="1">
            <a:spLocks noChangeArrowheads="1"/>
          </p:cNvSpPr>
          <p:nvPr/>
        </p:nvSpPr>
        <p:spPr bwMode="auto">
          <a:xfrm>
            <a:off x="228600" y="4191000"/>
            <a:ext cx="5791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Hoặc :</a:t>
            </a:r>
            <a:r>
              <a:rPr lang="en-US" sz="2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Muốn tính </a:t>
            </a:r>
            <a:r>
              <a:rPr lang="en-US" sz="24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chu vi</a:t>
            </a:r>
            <a:r>
              <a:rPr lang="en-US" sz="2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hình tròn ta lấy </a:t>
            </a:r>
            <a:r>
              <a:rPr lang="en-US" sz="24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lần bán kính</a:t>
            </a:r>
            <a:r>
              <a:rPr lang="en-US" sz="2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nhân với số 3,14.</a:t>
            </a:r>
          </a:p>
        </p:txBody>
      </p:sp>
      <p:sp>
        <p:nvSpPr>
          <p:cNvPr id="44" name="AutoShape 35"/>
          <p:cNvSpPr>
            <a:spLocks/>
          </p:cNvSpPr>
          <p:nvPr/>
        </p:nvSpPr>
        <p:spPr bwMode="auto">
          <a:xfrm rot="5400000">
            <a:off x="7429500" y="4533900"/>
            <a:ext cx="177800" cy="762000"/>
          </a:xfrm>
          <a:prstGeom prst="leftBrace">
            <a:avLst>
              <a:gd name="adj1" fmla="val 35714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 Box 36"/>
          <p:cNvSpPr txBox="1">
            <a:spLocks noChangeArrowheads="1"/>
          </p:cNvSpPr>
          <p:nvPr/>
        </p:nvSpPr>
        <p:spPr bwMode="auto">
          <a:xfrm>
            <a:off x="7073900" y="4578350"/>
            <a:ext cx="1003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 kính</a:t>
            </a:r>
          </a:p>
        </p:txBody>
      </p:sp>
      <p:sp>
        <p:nvSpPr>
          <p:cNvPr id="47" name="Text Box 38"/>
          <p:cNvSpPr txBox="1">
            <a:spLocks noChangeArrowheads="1"/>
          </p:cNvSpPr>
          <p:nvPr/>
        </p:nvSpPr>
        <p:spPr bwMode="auto">
          <a:xfrm>
            <a:off x="2895600" y="5135563"/>
            <a:ext cx="114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48" name="Text Box 39"/>
          <p:cNvSpPr txBox="1">
            <a:spLocks noChangeArrowheads="1"/>
          </p:cNvSpPr>
          <p:nvPr/>
        </p:nvSpPr>
        <p:spPr bwMode="auto">
          <a:xfrm>
            <a:off x="3657600" y="5135563"/>
            <a:ext cx="2590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r x 2 x 3,14 </a:t>
            </a:r>
          </a:p>
        </p:txBody>
      </p:sp>
      <p:sp>
        <p:nvSpPr>
          <p:cNvPr id="49" name="Rectangle 40"/>
          <p:cNvSpPr>
            <a:spLocks noChangeArrowheads="1"/>
          </p:cNvSpPr>
          <p:nvPr/>
        </p:nvSpPr>
        <p:spPr bwMode="auto">
          <a:xfrm>
            <a:off x="2819400" y="5105400"/>
            <a:ext cx="31242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41"/>
          <p:cNvSpPr txBox="1">
            <a:spLocks noChangeArrowheads="1"/>
          </p:cNvSpPr>
          <p:nvPr/>
        </p:nvSpPr>
        <p:spPr bwMode="auto">
          <a:xfrm>
            <a:off x="7848600" y="46863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1" name="Text Box 43"/>
          <p:cNvSpPr txBox="1">
            <a:spLocks noChangeArrowheads="1"/>
          </p:cNvSpPr>
          <p:nvPr/>
        </p:nvSpPr>
        <p:spPr bwMode="auto">
          <a:xfrm>
            <a:off x="4483100" y="59309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44"/>
          <p:cNvSpPr txBox="1">
            <a:spLocks noChangeArrowheads="1"/>
          </p:cNvSpPr>
          <p:nvPr/>
        </p:nvSpPr>
        <p:spPr bwMode="auto">
          <a:xfrm>
            <a:off x="1117600" y="5892800"/>
            <a:ext cx="314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53" name="Text Box 45"/>
          <p:cNvSpPr txBox="1">
            <a:spLocks noChangeArrowheads="1"/>
          </p:cNvSpPr>
          <p:nvPr/>
        </p:nvSpPr>
        <p:spPr bwMode="auto">
          <a:xfrm>
            <a:off x="304800" y="5830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3937000" y="5867400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</a:p>
        </p:txBody>
      </p:sp>
      <p:sp>
        <p:nvSpPr>
          <p:cNvPr id="55" name="Line 49"/>
          <p:cNvSpPr>
            <a:spLocks noChangeShapeType="1"/>
          </p:cNvSpPr>
          <p:nvPr/>
        </p:nvSpPr>
        <p:spPr bwMode="auto">
          <a:xfrm>
            <a:off x="7086600" y="5029200"/>
            <a:ext cx="16176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Line 50"/>
          <p:cNvSpPr>
            <a:spLocks noChangeShapeType="1"/>
          </p:cNvSpPr>
          <p:nvPr/>
        </p:nvSpPr>
        <p:spPr bwMode="auto">
          <a:xfrm>
            <a:off x="7099300" y="5029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7378700" y="44450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139 0.0037 L -0.09306 0.19242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940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694 -1.47086E-6 L -0.16944 0.19103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0" y="960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5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6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2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3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9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0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6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7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6" grpId="1" animBg="1"/>
      <p:bldP spid="27" grpId="0"/>
      <p:bldP spid="28" grpId="0"/>
      <p:bldP spid="29" grpId="0" animBg="1"/>
      <p:bldP spid="29" grpId="1" animBg="1"/>
      <p:bldP spid="30" grpId="0"/>
      <p:bldP spid="30" grpId="1"/>
      <p:bldP spid="31" grpId="0"/>
      <p:bldP spid="31" grpId="1"/>
      <p:bldP spid="32" grpId="0"/>
      <p:bldP spid="33" grpId="0"/>
      <p:bldP spid="34" grpId="0" animBg="1"/>
      <p:bldP spid="35" grpId="0"/>
      <p:bldP spid="36" grpId="0"/>
      <p:bldP spid="37" grpId="0"/>
      <p:bldP spid="40" grpId="0"/>
      <p:bldP spid="40" grpId="1"/>
      <p:bldP spid="42" grpId="0" animBg="1"/>
      <p:bldP spid="42" grpId="1" animBg="1"/>
      <p:bldP spid="43" grpId="0"/>
      <p:bldP spid="44" grpId="0" animBg="1"/>
      <p:bldP spid="46" grpId="0"/>
      <p:bldP spid="46" grpId="1"/>
      <p:bldP spid="47" grpId="0"/>
      <p:bldP spid="48" grpId="0"/>
      <p:bldP spid="49" grpId="0" animBg="1"/>
      <p:bldP spid="51" grpId="0"/>
      <p:bldP spid="52" grpId="0"/>
      <p:bldP spid="53" grpId="0"/>
      <p:bldP spid="54" grpId="0"/>
      <p:bldP spid="55" grpId="0" animBg="1"/>
      <p:bldP spid="55" grpId="1" animBg="1"/>
      <p:bldP spid="56" grpId="0" animBg="1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11"/>
          <p:cNvSpPr txBox="1">
            <a:spLocks noChangeArrowheads="1"/>
          </p:cNvSpPr>
          <p:nvPr/>
        </p:nvSpPr>
        <p:spPr bwMode="auto">
          <a:xfrm>
            <a:off x="533400" y="19812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1270000" y="1955800"/>
            <a:ext cx="198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d x 3,14 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381000" y="1905000"/>
            <a:ext cx="28194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15"/>
          <p:cNvSpPr txBox="1">
            <a:spLocks noChangeArrowheads="1"/>
          </p:cNvSpPr>
          <p:nvPr/>
        </p:nvSpPr>
        <p:spPr bwMode="auto">
          <a:xfrm>
            <a:off x="152400" y="45720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 Box 27"/>
          <p:cNvSpPr txBox="1">
            <a:spLocks noChangeArrowheads="1"/>
          </p:cNvSpPr>
          <p:nvPr/>
        </p:nvSpPr>
        <p:spPr bwMode="auto">
          <a:xfrm>
            <a:off x="304800" y="3078163"/>
            <a:ext cx="114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67" name="Text Box 28"/>
          <p:cNvSpPr txBox="1">
            <a:spLocks noChangeArrowheads="1"/>
          </p:cNvSpPr>
          <p:nvPr/>
        </p:nvSpPr>
        <p:spPr bwMode="auto">
          <a:xfrm>
            <a:off x="1066800" y="3078163"/>
            <a:ext cx="2590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r x 2 x 3,14 </a:t>
            </a:r>
          </a:p>
        </p:txBody>
      </p:sp>
      <p:sp>
        <p:nvSpPr>
          <p:cNvPr id="68" name="Rectangle 29"/>
          <p:cNvSpPr>
            <a:spLocks noChangeArrowheads="1"/>
          </p:cNvSpPr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228600" y="5105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228600" y="40386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Line 36"/>
          <p:cNvSpPr>
            <a:spLocks noChangeShapeType="1"/>
          </p:cNvSpPr>
          <p:nvPr/>
        </p:nvSpPr>
        <p:spPr bwMode="auto">
          <a:xfrm>
            <a:off x="3886200" y="16256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37"/>
          <p:cNvSpPr txBox="1">
            <a:spLocks noChangeArrowheads="1"/>
          </p:cNvSpPr>
          <p:nvPr/>
        </p:nvSpPr>
        <p:spPr bwMode="auto">
          <a:xfrm>
            <a:off x="4114800" y="16002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38"/>
          <p:cNvSpPr txBox="1">
            <a:spLocks noChangeArrowheads="1"/>
          </p:cNvSpPr>
          <p:nvPr/>
        </p:nvSpPr>
        <p:spPr bwMode="auto">
          <a:xfrm>
            <a:off x="4038600" y="2209800"/>
            <a:ext cx="5257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6cm.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4572000" y="3519487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 x 3,14 = 18,84 (cm)</a:t>
            </a:r>
          </a:p>
        </p:txBody>
      </p:sp>
      <p:sp>
        <p:nvSpPr>
          <p:cNvPr id="76" name="Text Box 41"/>
          <p:cNvSpPr txBox="1">
            <a:spLocks noChangeArrowheads="1"/>
          </p:cNvSpPr>
          <p:nvPr/>
        </p:nvSpPr>
        <p:spPr bwMode="auto">
          <a:xfrm>
            <a:off x="3810000" y="3062287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77" name="Text Box 42"/>
          <p:cNvSpPr txBox="1">
            <a:spLocks noChangeArrowheads="1"/>
          </p:cNvSpPr>
          <p:nvPr/>
        </p:nvSpPr>
        <p:spPr bwMode="auto">
          <a:xfrm>
            <a:off x="4114800" y="4191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 Box 43"/>
          <p:cNvSpPr txBox="1">
            <a:spLocks noChangeArrowheads="1"/>
          </p:cNvSpPr>
          <p:nvPr/>
        </p:nvSpPr>
        <p:spPr bwMode="auto">
          <a:xfrm>
            <a:off x="4038600" y="4800600"/>
            <a:ext cx="5029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5cm.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 Box 45"/>
          <p:cNvSpPr txBox="1">
            <a:spLocks noChangeArrowheads="1"/>
          </p:cNvSpPr>
          <p:nvPr/>
        </p:nvSpPr>
        <p:spPr bwMode="auto">
          <a:xfrm>
            <a:off x="4648200" y="6186487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 x 2 x 3,14 = 31,4 (cm)</a:t>
            </a:r>
          </a:p>
        </p:txBody>
      </p:sp>
      <p:sp>
        <p:nvSpPr>
          <p:cNvPr id="81" name="Text Box 46"/>
          <p:cNvSpPr txBox="1">
            <a:spLocks noChangeArrowheads="1"/>
          </p:cNvSpPr>
          <p:nvPr/>
        </p:nvSpPr>
        <p:spPr bwMode="auto">
          <a:xfrm>
            <a:off x="3810000" y="5729287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5" grpId="0"/>
      <p:bldP spid="76" grpId="0"/>
      <p:bldP spid="77" grpId="0"/>
      <p:bldP spid="78" grpId="0"/>
      <p:bldP spid="80" grpId="0"/>
      <p:bldP spid="8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838200" y="16764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 :</a:t>
            </a:r>
            <a:r>
              <a:rPr lang="en-US" sz="28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1447800" y="22860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a) d =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0,6cm ;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1524000" y="29718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1752600" y="35814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0,6 x 3,14 = 1,884 (cm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581150" y="4876800"/>
            <a:ext cx="33313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381000" y="1676400"/>
            <a:ext cx="457200" cy="4572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1447800" y="42672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b) d =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2,5dm ;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1752600" y="54864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2,5 x 3,14 = 7,85 (dm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3" grpId="0" animBg="1"/>
      <p:bldP spid="34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38200" y="19812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Tính chu vi hình tròn có bán kính r :</a:t>
            </a:r>
            <a:r>
              <a:rPr lang="en-US" sz="2800" b="1" u="sng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2438400" y="4114800"/>
            <a:ext cx="33313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304800" y="1981200"/>
            <a:ext cx="457200" cy="4572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2743200" y="48768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2 x 3,14 = 3,14 (m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18"/>
          <p:cNvGrpSpPr>
            <a:grpSpLocks/>
          </p:cNvGrpSpPr>
          <p:nvPr/>
        </p:nvGrpSpPr>
        <p:grpSpPr bwMode="auto">
          <a:xfrm>
            <a:off x="2362200" y="2667000"/>
            <a:ext cx="2667000" cy="1119188"/>
            <a:chOff x="576" y="1215"/>
            <a:chExt cx="1680" cy="705"/>
          </a:xfrm>
        </p:grpSpPr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576" y="1401"/>
              <a:ext cx="16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800" b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en-US" sz="28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r =      </a:t>
              </a:r>
              <a:r>
                <a:rPr lang="en-US" sz="2800" b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m ;</a:t>
              </a:r>
              <a:endPara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3" name="Group 14"/>
            <p:cNvGrpSpPr>
              <a:grpSpLocks/>
            </p:cNvGrpSpPr>
            <p:nvPr/>
          </p:nvGrpSpPr>
          <p:grpSpPr bwMode="auto">
            <a:xfrm>
              <a:off x="1248" y="1215"/>
              <a:ext cx="384" cy="705"/>
              <a:chOff x="2736" y="2112"/>
              <a:chExt cx="384" cy="705"/>
            </a:xfrm>
          </p:grpSpPr>
          <p:sp>
            <p:nvSpPr>
              <p:cNvPr id="24" name="Text Box 12"/>
              <p:cNvSpPr txBox="1">
                <a:spLocks noChangeArrowheads="1"/>
              </p:cNvSpPr>
              <p:nvPr/>
            </p:nvSpPr>
            <p:spPr bwMode="auto">
              <a:xfrm>
                <a:off x="2736" y="2112"/>
                <a:ext cx="384" cy="7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95000"/>
                  </a:lnSpc>
                  <a:spcBef>
                    <a:spcPct val="50000"/>
                  </a:spcBef>
                </a:pPr>
                <a:r>
                  <a:rPr lang="en-US" sz="280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>
                  <a:lnSpc>
                    <a:spcPct val="95000"/>
                  </a:lnSpc>
                  <a:spcBef>
                    <a:spcPct val="50000"/>
                  </a:spcBef>
                </a:pPr>
                <a:r>
                  <a:rPr lang="en-US" sz="280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752" y="248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1" name="Group 15"/>
          <p:cNvGrpSpPr>
            <a:grpSpLocks/>
          </p:cNvGrpSpPr>
          <p:nvPr/>
        </p:nvGrpSpPr>
        <p:grpSpPr bwMode="auto">
          <a:xfrm>
            <a:off x="2438400" y="4648200"/>
            <a:ext cx="609600" cy="1119188"/>
            <a:chOff x="2736" y="2112"/>
            <a:chExt cx="384" cy="705"/>
          </a:xfrm>
        </p:grpSpPr>
        <p:sp>
          <p:nvSpPr>
            <p:cNvPr id="32" name="Text Box 16"/>
            <p:cNvSpPr txBox="1">
              <a:spLocks noChangeArrowheads="1"/>
            </p:cNvSpPr>
            <p:nvPr/>
          </p:nvSpPr>
          <p:spPr bwMode="auto">
            <a:xfrm>
              <a:off x="2736" y="2112"/>
              <a:ext cx="384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5000"/>
                </a:lnSpc>
                <a:spcBef>
                  <a:spcPct val="50000"/>
                </a:spcBef>
              </a:pP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>
                <a:lnSpc>
                  <a:spcPct val="95000"/>
                </a:lnSpc>
                <a:spcBef>
                  <a:spcPct val="50000"/>
                </a:spcBef>
              </a:pP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7" name="Line 17"/>
            <p:cNvSpPr>
              <a:spLocks noChangeShapeType="1"/>
            </p:cNvSpPr>
            <p:nvPr/>
          </p:nvSpPr>
          <p:spPr bwMode="auto">
            <a:xfrm>
              <a:off x="2752" y="2448"/>
              <a:ext cx="19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611610" y="3733800"/>
            <a:ext cx="35605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auto">
          <a:xfrm>
            <a:off x="228600" y="1676400"/>
            <a:ext cx="457200" cy="4572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2438400" y="42672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0,75 x 3,14 = 2,355 (m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581400" y="32004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4114800" y="48006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2,355m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762000" y="16764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0,75m.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 animBg="1"/>
      <p:bldP spid="27" grpId="0"/>
      <p:bldP spid="28" grpId="0"/>
      <p:bldP spid="30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auto">
          <a:xfrm rot="21347931">
            <a:off x="2895600" y="1592924"/>
            <a:ext cx="4429125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3600" kern="10" dirty="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5206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3600" kern="10" dirty="0">
              <a:ln w="25400">
                <a:solidFill>
                  <a:srgbClr val="FFFF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52069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WordArt 6"/>
          <p:cNvSpPr>
            <a:spLocks noChangeArrowheads="1" noChangeShapeType="1" noTextEdit="1"/>
          </p:cNvSpPr>
          <p:nvPr/>
        </p:nvSpPr>
        <p:spPr bwMode="auto">
          <a:xfrm>
            <a:off x="1219200" y="1743075"/>
            <a:ext cx="1676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52400" y="2819400"/>
            <a:ext cx="8991600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2133600" y="2071687"/>
            <a:ext cx="4429125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3600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5206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3600" kern="10">
              <a:ln w="25400">
                <a:solidFill>
                  <a:srgbClr val="FFFF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52069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1919287"/>
            <a:ext cx="1676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304800" y="3810000"/>
            <a:ext cx="1219200" cy="121920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676400" y="4129087"/>
            <a:ext cx="708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990600" y="5195887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 …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6248400" y="5181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2438400"/>
            <a:ext cx="838200" cy="838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001000" y="2590800"/>
            <a:ext cx="533400" cy="533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848600" y="2662237"/>
            <a:ext cx="121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7" grpId="0"/>
      <p:bldP spid="18" grpId="0"/>
      <p:bldP spid="14" grpId="0" animBg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2133600" y="2071687"/>
            <a:ext cx="4429125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3600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5206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3600" kern="10">
              <a:ln w="25400">
                <a:solidFill>
                  <a:srgbClr val="FFFF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52069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1919287"/>
            <a:ext cx="1676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676400" y="4129087"/>
            <a:ext cx="708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18"/>
          <p:cNvSpPr/>
          <p:nvPr/>
        </p:nvSpPr>
        <p:spPr>
          <a:xfrm>
            <a:off x="7848600" y="2438400"/>
            <a:ext cx="838200" cy="838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8001000" y="2590800"/>
            <a:ext cx="533400" cy="533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848600" y="2662237"/>
            <a:ext cx="121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4"/>
          <p:cNvSpPr>
            <a:spLocks noChangeArrowheads="1"/>
          </p:cNvSpPr>
          <p:nvPr/>
        </p:nvSpPr>
        <p:spPr bwMode="auto">
          <a:xfrm>
            <a:off x="304800" y="3810000"/>
            <a:ext cx="1219200" cy="121920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990600" y="51943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 …</a:t>
            </a: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6553200" y="5181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3" grpId="0" animBg="1"/>
      <p:bldP spid="34" grpId="0"/>
      <p:bldP spid="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9"/>
          <p:cNvSpPr>
            <a:spLocks noChangeArrowheads="1"/>
          </p:cNvSpPr>
          <p:nvPr/>
        </p:nvSpPr>
        <p:spPr bwMode="auto">
          <a:xfrm>
            <a:off x="2133600" y="0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533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2133600" y="2071687"/>
            <a:ext cx="4429125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3600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5206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3600" kern="10">
              <a:ln w="25400">
                <a:solidFill>
                  <a:srgbClr val="FFFF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52069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1919287"/>
            <a:ext cx="1676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676400" y="4129087"/>
            <a:ext cx="708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18"/>
          <p:cNvSpPr/>
          <p:nvPr/>
        </p:nvSpPr>
        <p:spPr>
          <a:xfrm>
            <a:off x="7848600" y="2438400"/>
            <a:ext cx="838200" cy="838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8001000" y="2590800"/>
            <a:ext cx="533400" cy="533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848600" y="2662237"/>
            <a:ext cx="121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304800" y="3810000"/>
            <a:ext cx="1219200" cy="121920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685800" y="514985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……….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5638800" y="514985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20" grpId="0" animBg="1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75"/>
          <p:cNvSpPr txBox="1">
            <a:spLocks noChangeArrowheads="1"/>
          </p:cNvSpPr>
          <p:nvPr/>
        </p:nvSpPr>
        <p:spPr bwMode="auto">
          <a:xfrm>
            <a:off x="1066800" y="2981980"/>
            <a:ext cx="784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3cm.</a:t>
            </a:r>
            <a:r>
              <a:rPr lang="en-US" sz="2800" b="1" dirty="0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19050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2133600" y="2071687"/>
            <a:ext cx="4429125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3600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5206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3600" kern="10">
              <a:ln w="25400">
                <a:solidFill>
                  <a:srgbClr val="FFFF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52069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1919287"/>
            <a:ext cx="1676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676400" y="4129087"/>
            <a:ext cx="708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18"/>
          <p:cNvSpPr/>
          <p:nvPr/>
        </p:nvSpPr>
        <p:spPr>
          <a:xfrm>
            <a:off x="7848600" y="2438400"/>
            <a:ext cx="838200" cy="838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8001000" y="2590800"/>
            <a:ext cx="533400" cy="533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77200" y="2554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848600" y="2662237"/>
            <a:ext cx="121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304800" y="3810000"/>
            <a:ext cx="1219200" cy="121920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590800" y="5105400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 = … x 3,14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505200" y="51054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5707724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: C =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 x 2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x 3,14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23" grpId="0" animBg="1"/>
      <p:bldP spid="24" grpId="0"/>
      <p:bldP spid="25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533400"/>
            <a:ext cx="5791200" cy="533400"/>
          </a:xfrm>
          <a:noFill/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accent2"/>
                </a:solidFill>
                <a:latin typeface="Times New Roman" pitchFamily="18" charset="0"/>
              </a:rPr>
              <a:t>Tiết học kết thúc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6400800"/>
            <a:ext cx="9144000" cy="476250"/>
            <a:chOff x="0" y="4020"/>
            <a:chExt cx="5760" cy="300"/>
          </a:xfrm>
        </p:grpSpPr>
        <p:pic>
          <p:nvPicPr>
            <p:cNvPr id="48171" name="Picture 5" descr="pink_flower_divider_md_wht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172" name="Picture 6" descr="pink_flower_divider_md_wht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24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173" name="Picture 7" descr="pink_flower_divider_md_wht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96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8132" name="Picture 8" descr="0 (50)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6410325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9" descr="0 (50)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6400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4" name="Picture 10" descr="0 (50)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400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11" descr="0 (50)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10600" y="6400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40" name="AutoShape 12"/>
          <p:cNvSpPr>
            <a:spLocks noChangeArrowheads="1"/>
          </p:cNvSpPr>
          <p:nvPr/>
        </p:nvSpPr>
        <p:spPr bwMode="auto">
          <a:xfrm>
            <a:off x="0" y="3505200"/>
            <a:ext cx="403225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AutoShape 13"/>
          <p:cNvSpPr>
            <a:spLocks noChangeArrowheads="1"/>
          </p:cNvSpPr>
          <p:nvPr/>
        </p:nvSpPr>
        <p:spPr bwMode="auto">
          <a:xfrm>
            <a:off x="5616575" y="61722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AutoShape 14"/>
          <p:cNvSpPr>
            <a:spLocks noChangeArrowheads="1"/>
          </p:cNvSpPr>
          <p:nvPr/>
        </p:nvSpPr>
        <p:spPr bwMode="auto">
          <a:xfrm>
            <a:off x="2263775" y="631825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3" name="AutoShape 15"/>
          <p:cNvSpPr>
            <a:spLocks noChangeArrowheads="1"/>
          </p:cNvSpPr>
          <p:nvPr/>
        </p:nvSpPr>
        <p:spPr bwMode="auto">
          <a:xfrm>
            <a:off x="6035675" y="6454775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4" name="AutoShape 16"/>
          <p:cNvSpPr>
            <a:spLocks noChangeArrowheads="1"/>
          </p:cNvSpPr>
          <p:nvPr/>
        </p:nvSpPr>
        <p:spPr bwMode="auto">
          <a:xfrm>
            <a:off x="334963" y="373380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5" name="AutoShape 17"/>
          <p:cNvSpPr>
            <a:spLocks noChangeArrowheads="1"/>
          </p:cNvSpPr>
          <p:nvPr/>
        </p:nvSpPr>
        <p:spPr bwMode="auto">
          <a:xfrm>
            <a:off x="4694238" y="579120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6" name="AutoShape 18"/>
          <p:cNvSpPr>
            <a:spLocks noChangeArrowheads="1"/>
          </p:cNvSpPr>
          <p:nvPr/>
        </p:nvSpPr>
        <p:spPr bwMode="auto">
          <a:xfrm>
            <a:off x="9555163" y="1905000"/>
            <a:ext cx="503237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47" name="AutoShape 19"/>
          <p:cNvSpPr>
            <a:spLocks noChangeArrowheads="1"/>
          </p:cNvSpPr>
          <p:nvPr/>
        </p:nvSpPr>
        <p:spPr bwMode="auto">
          <a:xfrm>
            <a:off x="0" y="4953000"/>
            <a:ext cx="419100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48" name="AutoShape 20"/>
          <p:cNvSpPr>
            <a:spLocks noChangeArrowheads="1"/>
          </p:cNvSpPr>
          <p:nvPr/>
        </p:nvSpPr>
        <p:spPr bwMode="auto">
          <a:xfrm>
            <a:off x="9555163" y="4267200"/>
            <a:ext cx="503237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49" name="AutoShape 21"/>
          <p:cNvSpPr>
            <a:spLocks noChangeArrowheads="1"/>
          </p:cNvSpPr>
          <p:nvPr/>
        </p:nvSpPr>
        <p:spPr bwMode="auto">
          <a:xfrm>
            <a:off x="0" y="2209800"/>
            <a:ext cx="334963" cy="4572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50" name="AutoShape 22"/>
          <p:cNvSpPr>
            <a:spLocks noChangeArrowheads="1"/>
          </p:cNvSpPr>
          <p:nvPr/>
        </p:nvSpPr>
        <p:spPr bwMode="auto">
          <a:xfrm>
            <a:off x="9807575" y="55626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51" name="AutoShape 23"/>
          <p:cNvSpPr>
            <a:spLocks noChangeArrowheads="1"/>
          </p:cNvSpPr>
          <p:nvPr/>
        </p:nvSpPr>
        <p:spPr bwMode="auto">
          <a:xfrm>
            <a:off x="9304338" y="28194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52" name="AutoShape 24"/>
          <p:cNvSpPr>
            <a:spLocks noChangeArrowheads="1"/>
          </p:cNvSpPr>
          <p:nvPr/>
        </p:nvSpPr>
        <p:spPr bwMode="auto">
          <a:xfrm>
            <a:off x="2011363" y="55626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53" name="AutoShape 25"/>
          <p:cNvSpPr>
            <a:spLocks noChangeArrowheads="1"/>
          </p:cNvSpPr>
          <p:nvPr/>
        </p:nvSpPr>
        <p:spPr bwMode="auto">
          <a:xfrm>
            <a:off x="0" y="15240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54" name="AutoShape 26"/>
          <p:cNvSpPr>
            <a:spLocks noChangeArrowheads="1"/>
          </p:cNvSpPr>
          <p:nvPr/>
        </p:nvSpPr>
        <p:spPr bwMode="auto">
          <a:xfrm>
            <a:off x="1173163" y="48768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55" name="AutoShape 27"/>
          <p:cNvSpPr>
            <a:spLocks noChangeArrowheads="1"/>
          </p:cNvSpPr>
          <p:nvPr/>
        </p:nvSpPr>
        <p:spPr bwMode="auto">
          <a:xfrm>
            <a:off x="7040563" y="65532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56" name="AutoShape 28"/>
          <p:cNvSpPr>
            <a:spLocks noChangeArrowheads="1"/>
          </p:cNvSpPr>
          <p:nvPr/>
        </p:nvSpPr>
        <p:spPr bwMode="auto">
          <a:xfrm>
            <a:off x="9304338" y="1981200"/>
            <a:ext cx="423862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57" name="AutoShape 29"/>
          <p:cNvSpPr>
            <a:spLocks noChangeArrowheads="1"/>
          </p:cNvSpPr>
          <p:nvPr/>
        </p:nvSpPr>
        <p:spPr bwMode="auto">
          <a:xfrm>
            <a:off x="334963" y="1524000"/>
            <a:ext cx="425450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58" name="AutoShape 30"/>
          <p:cNvSpPr>
            <a:spLocks noChangeArrowheads="1"/>
          </p:cNvSpPr>
          <p:nvPr/>
        </p:nvSpPr>
        <p:spPr bwMode="auto">
          <a:xfrm>
            <a:off x="3771900" y="61722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59" name="AutoShape 31"/>
          <p:cNvSpPr>
            <a:spLocks noChangeArrowheads="1"/>
          </p:cNvSpPr>
          <p:nvPr/>
        </p:nvSpPr>
        <p:spPr bwMode="auto">
          <a:xfrm>
            <a:off x="419100" y="25908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60" name="AutoShape 32"/>
          <p:cNvSpPr>
            <a:spLocks noChangeArrowheads="1"/>
          </p:cNvSpPr>
          <p:nvPr/>
        </p:nvSpPr>
        <p:spPr bwMode="auto">
          <a:xfrm>
            <a:off x="922338" y="0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1" name="AutoShape 33"/>
          <p:cNvSpPr>
            <a:spLocks noChangeArrowheads="1"/>
          </p:cNvSpPr>
          <p:nvPr/>
        </p:nvSpPr>
        <p:spPr bwMode="auto">
          <a:xfrm>
            <a:off x="8466138" y="304800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2" name="AutoShape 34"/>
          <p:cNvSpPr>
            <a:spLocks noChangeArrowheads="1"/>
          </p:cNvSpPr>
          <p:nvPr/>
        </p:nvSpPr>
        <p:spPr bwMode="auto">
          <a:xfrm>
            <a:off x="5616575" y="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3" name="AutoShape 35"/>
          <p:cNvSpPr>
            <a:spLocks noChangeArrowheads="1"/>
          </p:cNvSpPr>
          <p:nvPr/>
        </p:nvSpPr>
        <p:spPr bwMode="auto">
          <a:xfrm>
            <a:off x="0" y="838200"/>
            <a:ext cx="4191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64" name="AutoShape 36"/>
          <p:cNvSpPr>
            <a:spLocks noChangeArrowheads="1"/>
          </p:cNvSpPr>
          <p:nvPr/>
        </p:nvSpPr>
        <p:spPr bwMode="auto">
          <a:xfrm>
            <a:off x="7543800" y="0"/>
            <a:ext cx="250825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65" name="AutoShape 37"/>
          <p:cNvSpPr>
            <a:spLocks noChangeArrowheads="1"/>
          </p:cNvSpPr>
          <p:nvPr/>
        </p:nvSpPr>
        <p:spPr bwMode="auto">
          <a:xfrm>
            <a:off x="1425575" y="3048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6" name="AutoShape 38"/>
          <p:cNvSpPr>
            <a:spLocks noChangeArrowheads="1"/>
          </p:cNvSpPr>
          <p:nvPr/>
        </p:nvSpPr>
        <p:spPr bwMode="auto">
          <a:xfrm>
            <a:off x="2765425" y="0"/>
            <a:ext cx="252413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7" name="AutoShape 39"/>
          <p:cNvSpPr>
            <a:spLocks noChangeArrowheads="1"/>
          </p:cNvSpPr>
          <p:nvPr/>
        </p:nvSpPr>
        <p:spPr bwMode="auto">
          <a:xfrm>
            <a:off x="8801100" y="4572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68" name="AutoShape 40"/>
          <p:cNvSpPr>
            <a:spLocks noChangeArrowheads="1"/>
          </p:cNvSpPr>
          <p:nvPr/>
        </p:nvSpPr>
        <p:spPr bwMode="auto">
          <a:xfrm>
            <a:off x="3603625" y="0"/>
            <a:ext cx="33655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69" name="AutoShape 41"/>
          <p:cNvSpPr>
            <a:spLocks noChangeArrowheads="1"/>
          </p:cNvSpPr>
          <p:nvPr/>
        </p:nvSpPr>
        <p:spPr bwMode="auto">
          <a:xfrm>
            <a:off x="8632825" y="3581400"/>
            <a:ext cx="33655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70" name="AutoShape 42"/>
          <p:cNvSpPr>
            <a:spLocks noChangeArrowheads="1"/>
          </p:cNvSpPr>
          <p:nvPr/>
        </p:nvSpPr>
        <p:spPr bwMode="auto">
          <a:xfrm>
            <a:off x="2263775" y="304800"/>
            <a:ext cx="4238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3771" name="AutoShape 43"/>
          <p:cNvSpPr>
            <a:spLocks noChangeArrowheads="1"/>
          </p:cNvSpPr>
          <p:nvPr/>
        </p:nvSpPr>
        <p:spPr bwMode="auto">
          <a:xfrm>
            <a:off x="6956425" y="381000"/>
            <a:ext cx="425450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8168" name="WordArt 44" descr="Large grid"/>
          <p:cNvSpPr>
            <a:spLocks noChangeArrowheads="1" noChangeShapeType="1" noTextEdit="1"/>
          </p:cNvSpPr>
          <p:nvPr/>
        </p:nvSpPr>
        <p:spPr bwMode="auto">
          <a:xfrm>
            <a:off x="1371600" y="1371600"/>
            <a:ext cx="6477000" cy="1981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pattFill prst="lgGrid">
                  <a:fgClr>
                    <a:srgbClr val="FF0000"/>
                  </a:fgClr>
                  <a:bgClr>
                    <a:srgbClr val="000066"/>
                  </a:bgClr>
                </a:pattFill>
                <a:effectLst>
                  <a:outerShdw dist="74053" dir="1857825" algn="ctr" rotWithShape="0">
                    <a:srgbClr val="0000FF">
                      <a:alpha val="50000"/>
                    </a:srgbClr>
                  </a:outerShdw>
                </a:effectLst>
                <a:latin typeface="VNI-Times"/>
              </a:rPr>
              <a:t> KÍNH CHAØO QUYÙ THAÀY COÂ!</a:t>
            </a:r>
          </a:p>
        </p:txBody>
      </p:sp>
      <p:sp>
        <p:nvSpPr>
          <p:cNvPr id="48169" name="Rectangle 45"/>
          <p:cNvSpPr>
            <a:spLocks noChangeArrowheads="1"/>
          </p:cNvSpPr>
          <p:nvPr/>
        </p:nvSpPr>
        <p:spPr bwMode="auto">
          <a:xfrm>
            <a:off x="9525" y="0"/>
            <a:ext cx="9070975" cy="6858000"/>
          </a:xfrm>
          <a:prstGeom prst="rect">
            <a:avLst/>
          </a:prstGeom>
          <a:noFill/>
          <a:ln w="825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73774" name="Cut_Da_lat_tuoi_tho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30713" y="32766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 dir="in"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719" fill="hold"/>
                                        <p:tgtEl>
                                          <p:spTgt spid="737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3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3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3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3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3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3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3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3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3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3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3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3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3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3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3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3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3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3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3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3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3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3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3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3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3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3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3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3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3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3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3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3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3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73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3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3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3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3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3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3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3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73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73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73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3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73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3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3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73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3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73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73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73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73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3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3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73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73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73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73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3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3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73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73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3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3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73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73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73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73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73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73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9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3774"/>
                </p:tgtEl>
              </p:cMediaNode>
            </p:audio>
          </p:childTnLst>
        </p:cTn>
      </p:par>
    </p:tnLst>
    <p:bldLst>
      <p:bldP spid="73740" grpId="0" animBg="1"/>
      <p:bldP spid="73741" grpId="0" animBg="1"/>
      <p:bldP spid="73742" grpId="0" animBg="1"/>
      <p:bldP spid="73743" grpId="0" animBg="1"/>
      <p:bldP spid="73744" grpId="0" animBg="1"/>
      <p:bldP spid="73745" grpId="0" animBg="1"/>
      <p:bldP spid="73746" grpId="0" animBg="1"/>
      <p:bldP spid="73747" grpId="0" animBg="1"/>
      <p:bldP spid="73748" grpId="0" animBg="1"/>
      <p:bldP spid="73749" grpId="0" animBg="1"/>
      <p:bldP spid="73750" grpId="0" animBg="1"/>
      <p:bldP spid="73751" grpId="0" animBg="1"/>
      <p:bldP spid="73752" grpId="0" animBg="1"/>
      <p:bldP spid="73753" grpId="0" animBg="1"/>
      <p:bldP spid="73754" grpId="0" animBg="1"/>
      <p:bldP spid="73755" grpId="0" animBg="1"/>
      <p:bldP spid="73756" grpId="0" animBg="1"/>
      <p:bldP spid="73757" grpId="0" animBg="1"/>
      <p:bldP spid="73758" grpId="0" animBg="1"/>
      <p:bldP spid="73759" grpId="0" animBg="1"/>
      <p:bldP spid="73760" grpId="0" animBg="1"/>
      <p:bldP spid="73761" grpId="0" animBg="1"/>
      <p:bldP spid="73762" grpId="0" animBg="1"/>
      <p:bldP spid="73763" grpId="0" animBg="1"/>
      <p:bldP spid="73764" grpId="0" animBg="1"/>
      <p:bldP spid="73765" grpId="0" animBg="1"/>
      <p:bldP spid="73766" grpId="0" animBg="1"/>
      <p:bldP spid="73767" grpId="0" animBg="1"/>
      <p:bldP spid="73768" grpId="0" animBg="1"/>
      <p:bldP spid="73769" grpId="0" animBg="1"/>
      <p:bldP spid="73770" grpId="0" animBg="1"/>
      <p:bldP spid="737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3562350" y="1968500"/>
            <a:ext cx="1617663" cy="1617663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3568700" y="1981200"/>
            <a:ext cx="1617663" cy="1617663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2" name="Oval 7"/>
          <p:cNvSpPr>
            <a:spLocks noChangeArrowheads="1"/>
          </p:cNvSpPr>
          <p:nvPr/>
        </p:nvSpPr>
        <p:spPr bwMode="auto">
          <a:xfrm>
            <a:off x="3562350" y="1968500"/>
            <a:ext cx="1617663" cy="1617663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3568700" y="1981200"/>
            <a:ext cx="1617663" cy="1617663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4" name="Picture 258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175125"/>
            <a:ext cx="8458200" cy="1006475"/>
          </a:xfrm>
          <a:prstGeom prst="rect">
            <a:avLst/>
          </a:prstGeom>
          <a:noFill/>
        </p:spPr>
      </p:pic>
      <p:sp>
        <p:nvSpPr>
          <p:cNvPr id="25" name="Line 259"/>
          <p:cNvSpPr>
            <a:spLocks noChangeShapeType="1"/>
          </p:cNvSpPr>
          <p:nvPr/>
        </p:nvSpPr>
        <p:spPr bwMode="auto">
          <a:xfrm>
            <a:off x="4406900" y="3517900"/>
            <a:ext cx="0" cy="920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Text Box 260"/>
          <p:cNvSpPr txBox="1">
            <a:spLocks noChangeArrowheads="1"/>
          </p:cNvSpPr>
          <p:nvPr/>
        </p:nvSpPr>
        <p:spPr bwMode="auto">
          <a:xfrm>
            <a:off x="4203700" y="30861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27" name="Line 261"/>
          <p:cNvSpPr>
            <a:spLocks noChangeShapeType="1"/>
          </p:cNvSpPr>
          <p:nvPr/>
        </p:nvSpPr>
        <p:spPr bwMode="auto">
          <a:xfrm>
            <a:off x="3568700" y="2806700"/>
            <a:ext cx="8318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 Box 262"/>
          <p:cNvSpPr txBox="1">
            <a:spLocks noChangeArrowheads="1"/>
          </p:cNvSpPr>
          <p:nvPr/>
        </p:nvSpPr>
        <p:spPr bwMode="auto">
          <a:xfrm>
            <a:off x="3657600" y="2743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2cm</a:t>
            </a:r>
          </a:p>
        </p:txBody>
      </p:sp>
      <p:sp>
        <p:nvSpPr>
          <p:cNvPr id="30" name="Oval 264"/>
          <p:cNvSpPr>
            <a:spLocks noChangeArrowheads="1"/>
          </p:cNvSpPr>
          <p:nvPr/>
        </p:nvSpPr>
        <p:spPr bwMode="auto">
          <a:xfrm>
            <a:off x="4338638" y="2781300"/>
            <a:ext cx="55562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1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5" grpId="0" animBg="1"/>
      <p:bldP spid="25" grpId="1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20" name="Picture 6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175125"/>
            <a:ext cx="8458200" cy="1006475"/>
          </a:xfrm>
          <a:prstGeom prst="rect">
            <a:avLst/>
          </a:prstGeom>
          <a:noFill/>
        </p:spPr>
      </p:pic>
      <p:grpSp>
        <p:nvGrpSpPr>
          <p:cNvPr id="21" name="Group 11"/>
          <p:cNvGrpSpPr>
            <a:grpSpLocks/>
          </p:cNvGrpSpPr>
          <p:nvPr/>
        </p:nvGrpSpPr>
        <p:grpSpPr bwMode="auto">
          <a:xfrm>
            <a:off x="3594100" y="1993900"/>
            <a:ext cx="1617663" cy="1617663"/>
            <a:chOff x="2264" y="1256"/>
            <a:chExt cx="1019" cy="1019"/>
          </a:xfrm>
        </p:grpSpPr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2272" y="1256"/>
              <a:ext cx="1011" cy="1010"/>
            </a:xfrm>
            <a:prstGeom prst="ellipse">
              <a:avLst/>
            </a:prstGeom>
            <a:solidFill>
              <a:srgbClr val="FF2F2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2264" y="1256"/>
              <a:ext cx="1011" cy="101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>
              <a:off x="2779" y="2208"/>
              <a:ext cx="0" cy="6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2664" y="1944"/>
              <a:ext cx="2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13599E-6 L -0.38975 0.080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11" name="Picture 4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175125"/>
            <a:ext cx="8458200" cy="1006475"/>
          </a:xfrm>
          <a:prstGeom prst="rect">
            <a:avLst/>
          </a:prstGeom>
          <a:noFill/>
        </p:spPr>
      </p:pic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25400" y="2540000"/>
            <a:ext cx="1617663" cy="1617663"/>
            <a:chOff x="192" y="960"/>
            <a:chExt cx="1044" cy="1045"/>
          </a:xfrm>
        </p:grpSpPr>
        <p:sp>
          <p:nvSpPr>
            <p:cNvPr id="13" name="Oval 6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17" name="Group 31"/>
          <p:cNvGrpSpPr>
            <a:grpSpLocks/>
          </p:cNvGrpSpPr>
          <p:nvPr/>
        </p:nvGrpSpPr>
        <p:grpSpPr bwMode="auto">
          <a:xfrm>
            <a:off x="5207000" y="2540000"/>
            <a:ext cx="1617663" cy="1617663"/>
            <a:chOff x="192" y="960"/>
            <a:chExt cx="1044" cy="1045"/>
          </a:xfrm>
        </p:grpSpPr>
        <p:sp>
          <p:nvSpPr>
            <p:cNvPr id="18" name="Oval 32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9" name="Oval 33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35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grpSp>
        <p:nvGrpSpPr>
          <p:cNvPr id="22" name="Group 36"/>
          <p:cNvGrpSpPr>
            <a:grpSpLocks/>
          </p:cNvGrpSpPr>
          <p:nvPr/>
        </p:nvGrpSpPr>
        <p:grpSpPr bwMode="auto">
          <a:xfrm>
            <a:off x="25400" y="2540000"/>
            <a:ext cx="1617663" cy="1617663"/>
            <a:chOff x="2248" y="1248"/>
            <a:chExt cx="1044" cy="1045"/>
          </a:xfrm>
        </p:grpSpPr>
        <p:sp>
          <p:nvSpPr>
            <p:cNvPr id="23" name="Oval 37"/>
            <p:cNvSpPr>
              <a:spLocks noChangeArrowheads="1"/>
            </p:cNvSpPr>
            <p:nvPr/>
          </p:nvSpPr>
          <p:spPr bwMode="auto">
            <a:xfrm>
              <a:off x="2256" y="1248"/>
              <a:ext cx="1036" cy="1036"/>
            </a:xfrm>
            <a:prstGeom prst="ellipse">
              <a:avLst/>
            </a:prstGeom>
            <a:solidFill>
              <a:srgbClr val="FF2F2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" name="Oval 38"/>
            <p:cNvSpPr>
              <a:spLocks noChangeArrowheads="1"/>
            </p:cNvSpPr>
            <p:nvPr/>
          </p:nvSpPr>
          <p:spPr bwMode="auto">
            <a:xfrm>
              <a:off x="2248" y="1248"/>
              <a:ext cx="1036" cy="103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>
              <a:off x="2776" y="2224"/>
              <a:ext cx="0" cy="6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2656" y="1952"/>
              <a:ext cx="240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</p:grpSp>
      <p:sp>
        <p:nvSpPr>
          <p:cNvPr id="27" name="Line 42"/>
          <p:cNvSpPr>
            <a:spLocks noChangeShapeType="1"/>
          </p:cNvSpPr>
          <p:nvPr/>
        </p:nvSpPr>
        <p:spPr bwMode="auto">
          <a:xfrm>
            <a:off x="6032500" y="4191000"/>
            <a:ext cx="0" cy="1676400"/>
          </a:xfrm>
          <a:prstGeom prst="line">
            <a:avLst/>
          </a:prstGeom>
          <a:noFill/>
          <a:ln w="2222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43"/>
          <p:cNvSpPr>
            <a:spLocks noChangeShapeType="1"/>
          </p:cNvSpPr>
          <p:nvPr/>
        </p:nvSpPr>
        <p:spPr bwMode="auto">
          <a:xfrm>
            <a:off x="838200" y="4191000"/>
            <a:ext cx="0" cy="1676400"/>
          </a:xfrm>
          <a:prstGeom prst="line">
            <a:avLst/>
          </a:prstGeom>
          <a:noFill/>
          <a:ln w="2222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44"/>
          <p:cNvSpPr>
            <a:spLocks noChangeShapeType="1"/>
          </p:cNvSpPr>
          <p:nvPr/>
        </p:nvSpPr>
        <p:spPr bwMode="auto">
          <a:xfrm>
            <a:off x="838200" y="5791200"/>
            <a:ext cx="518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1828800" y="57531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51"/>
          <p:cNvSpPr txBox="1">
            <a:spLocks noChangeArrowheads="1"/>
          </p:cNvSpPr>
          <p:nvPr/>
        </p:nvSpPr>
        <p:spPr bwMode="auto">
          <a:xfrm>
            <a:off x="1143000" y="5384800"/>
            <a:ext cx="495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2.83071E-6 L 0.56579 0.0007 " pathEditMode="fixed" rAng="0" ptsTypes="AA">
                                      <p:cBhvr>
                                        <p:cTn id="8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33" name="Picture 3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70225"/>
            <a:ext cx="8458200" cy="1006475"/>
          </a:xfrm>
          <a:prstGeom prst="rect">
            <a:avLst/>
          </a:prstGeom>
          <a:noFill/>
        </p:spPr>
      </p:pic>
      <p:grpSp>
        <p:nvGrpSpPr>
          <p:cNvPr id="34" name="Group 4"/>
          <p:cNvGrpSpPr>
            <a:grpSpLocks/>
          </p:cNvGrpSpPr>
          <p:nvPr/>
        </p:nvGrpSpPr>
        <p:grpSpPr bwMode="auto">
          <a:xfrm>
            <a:off x="25400" y="1435100"/>
            <a:ext cx="1617663" cy="1617663"/>
            <a:chOff x="192" y="960"/>
            <a:chExt cx="1044" cy="1045"/>
          </a:xfrm>
        </p:grpSpPr>
        <p:sp>
          <p:nvSpPr>
            <p:cNvPr id="35" name="Oval 5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6" name="Oval 6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" name="Line 7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39" name="Group 9"/>
          <p:cNvGrpSpPr>
            <a:grpSpLocks/>
          </p:cNvGrpSpPr>
          <p:nvPr/>
        </p:nvGrpSpPr>
        <p:grpSpPr bwMode="auto">
          <a:xfrm>
            <a:off x="5207000" y="1435100"/>
            <a:ext cx="1617663" cy="1617663"/>
            <a:chOff x="192" y="960"/>
            <a:chExt cx="1044" cy="1045"/>
          </a:xfrm>
        </p:grpSpPr>
        <p:sp>
          <p:nvSpPr>
            <p:cNvPr id="40" name="Oval 10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" name="Oval 11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60325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15"/>
          <p:cNvSpPr>
            <a:spLocks noChangeShapeType="1"/>
          </p:cNvSpPr>
          <p:nvPr/>
        </p:nvSpPr>
        <p:spPr bwMode="auto">
          <a:xfrm>
            <a:off x="8382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16"/>
          <p:cNvSpPr>
            <a:spLocks noChangeShapeType="1"/>
          </p:cNvSpPr>
          <p:nvPr/>
        </p:nvSpPr>
        <p:spPr bwMode="auto">
          <a:xfrm>
            <a:off x="838200" y="4546600"/>
            <a:ext cx="518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1828800" y="45085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19"/>
          <p:cNvSpPr txBox="1">
            <a:spLocks noChangeArrowheads="1"/>
          </p:cNvSpPr>
          <p:nvPr/>
        </p:nvSpPr>
        <p:spPr bwMode="auto">
          <a:xfrm>
            <a:off x="1752600" y="4114800"/>
            <a:ext cx="403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7"/>
          <p:cNvSpPr txBox="1">
            <a:spLocks noChangeArrowheads="1"/>
          </p:cNvSpPr>
          <p:nvPr/>
        </p:nvSpPr>
        <p:spPr bwMode="auto">
          <a:xfrm>
            <a:off x="609600" y="55626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24" name="Picture 3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70225"/>
            <a:ext cx="8458200" cy="1006475"/>
          </a:xfrm>
          <a:prstGeom prst="rect">
            <a:avLst/>
          </a:prstGeom>
          <a:noFill/>
        </p:spPr>
      </p:pic>
      <p:grpSp>
        <p:nvGrpSpPr>
          <p:cNvPr id="25" name="Group 4"/>
          <p:cNvGrpSpPr>
            <a:grpSpLocks/>
          </p:cNvGrpSpPr>
          <p:nvPr/>
        </p:nvGrpSpPr>
        <p:grpSpPr bwMode="auto">
          <a:xfrm>
            <a:off x="25400" y="1435100"/>
            <a:ext cx="1617663" cy="1617663"/>
            <a:chOff x="192" y="960"/>
            <a:chExt cx="1044" cy="1045"/>
          </a:xfrm>
        </p:grpSpPr>
        <p:sp>
          <p:nvSpPr>
            <p:cNvPr id="26" name="Oval 5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7" name="Oval 6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30" name="Group 9"/>
          <p:cNvGrpSpPr>
            <a:grpSpLocks/>
          </p:cNvGrpSpPr>
          <p:nvPr/>
        </p:nvGrpSpPr>
        <p:grpSpPr bwMode="auto">
          <a:xfrm>
            <a:off x="5207000" y="1435100"/>
            <a:ext cx="1617663" cy="1617663"/>
            <a:chOff x="192" y="960"/>
            <a:chExt cx="1044" cy="1045"/>
          </a:xfrm>
        </p:grpSpPr>
        <p:sp>
          <p:nvSpPr>
            <p:cNvPr id="31" name="Oval 10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" name="Oval 11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50" name="Line 19"/>
          <p:cNvSpPr>
            <a:spLocks noChangeShapeType="1"/>
          </p:cNvSpPr>
          <p:nvPr/>
        </p:nvSpPr>
        <p:spPr bwMode="auto">
          <a:xfrm>
            <a:off x="60325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Line 20"/>
          <p:cNvSpPr>
            <a:spLocks noChangeShapeType="1"/>
          </p:cNvSpPr>
          <p:nvPr/>
        </p:nvSpPr>
        <p:spPr bwMode="auto">
          <a:xfrm>
            <a:off x="8382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Line 21"/>
          <p:cNvSpPr>
            <a:spLocks noChangeShapeType="1"/>
          </p:cNvSpPr>
          <p:nvPr/>
        </p:nvSpPr>
        <p:spPr bwMode="auto">
          <a:xfrm>
            <a:off x="838200" y="4546600"/>
            <a:ext cx="518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990600" y="44958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1143000" y="4114800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sp>
        <p:nvSpPr>
          <p:cNvPr id="58" name="Text Box 25"/>
          <p:cNvSpPr txBox="1">
            <a:spLocks noChangeArrowheads="1"/>
          </p:cNvSpPr>
          <p:nvPr/>
        </p:nvSpPr>
        <p:spPr bwMode="auto">
          <a:xfrm>
            <a:off x="304800" y="5181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2cm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 </a:t>
            </a:r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76200" y="6019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533400" y="60198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12,5cm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12,6cm.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28"/>
          <p:cNvSpPr txBox="1">
            <a:spLocks noChangeArrowheads="1"/>
          </p:cNvSpPr>
          <p:nvPr/>
        </p:nvSpPr>
        <p:spPr bwMode="auto">
          <a:xfrm>
            <a:off x="609600" y="5188803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12,5cm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12,6cm.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29"/>
          <p:cNvSpPr txBox="1">
            <a:spLocks noChangeArrowheads="1"/>
          </p:cNvSpPr>
          <p:nvPr/>
        </p:nvSpPr>
        <p:spPr bwMode="auto">
          <a:xfrm>
            <a:off x="5334000" y="5181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…</a:t>
            </a:r>
          </a:p>
        </p:txBody>
      </p:sp>
      <p:sp>
        <p:nvSpPr>
          <p:cNvPr id="63" name="Text Box 30"/>
          <p:cNvSpPr txBox="1">
            <a:spLocks noChangeArrowheads="1"/>
          </p:cNvSpPr>
          <p:nvPr/>
        </p:nvSpPr>
        <p:spPr bwMode="auto">
          <a:xfrm>
            <a:off x="4343400" y="60325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…</a:t>
            </a:r>
          </a:p>
        </p:txBody>
      </p:sp>
      <p:sp>
        <p:nvSpPr>
          <p:cNvPr id="64" name="Text Box 31"/>
          <p:cNvSpPr txBox="1">
            <a:spLocks noChangeArrowheads="1"/>
          </p:cNvSpPr>
          <p:nvPr/>
        </p:nvSpPr>
        <p:spPr bwMode="auto">
          <a:xfrm>
            <a:off x="4343400" y="6019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2" grpId="1"/>
      <p:bldP spid="63" grpId="0"/>
      <p:bldP spid="63" grpId="1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30" name="Picture 5" descr="du qu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3505200" cy="2133600"/>
          </a:xfrm>
          <a:prstGeom prst="rect">
            <a:avLst/>
          </a:prstGeom>
          <a:noFill/>
        </p:spPr>
      </p:pic>
      <p:pic>
        <p:nvPicPr>
          <p:cNvPr id="33" name="Picture 6" descr="gieng"/>
          <p:cNvPicPr>
            <a:picLocks noChangeAspect="1" noChangeArrowheads="1"/>
          </p:cNvPicPr>
          <p:nvPr/>
        </p:nvPicPr>
        <p:blipFill>
          <a:blip r:embed="rId3"/>
          <a:srcRect l="5556" r="3703"/>
          <a:stretch>
            <a:fillRect/>
          </a:stretch>
        </p:blipFill>
        <p:spPr bwMode="auto">
          <a:xfrm>
            <a:off x="457200" y="4267200"/>
            <a:ext cx="3505200" cy="2073275"/>
          </a:xfrm>
          <a:prstGeom prst="rect">
            <a:avLst/>
          </a:prstGeom>
          <a:noFill/>
        </p:spPr>
      </p:pic>
      <p:pic>
        <p:nvPicPr>
          <p:cNvPr id="35" name="Picture 8" descr="co nhat"/>
          <p:cNvPicPr>
            <a:picLocks noChangeAspect="1" noChangeArrowheads="1"/>
          </p:cNvPicPr>
          <p:nvPr/>
        </p:nvPicPr>
        <p:blipFill>
          <a:blip r:embed="rId4"/>
          <a:srcRect r="2509"/>
          <a:stretch>
            <a:fillRect/>
          </a:stretch>
        </p:blipFill>
        <p:spPr bwMode="auto">
          <a:xfrm>
            <a:off x="4876800" y="1504656"/>
            <a:ext cx="3810000" cy="2106518"/>
          </a:xfrm>
          <a:prstGeom prst="rect">
            <a:avLst/>
          </a:prstGeom>
          <a:noFill/>
        </p:spPr>
      </p:pic>
      <p:pic>
        <p:nvPicPr>
          <p:cNvPr id="36" name="Picture 9" descr="bien bao"/>
          <p:cNvPicPr>
            <a:picLocks noChangeAspect="1" noChangeArrowheads="1"/>
          </p:cNvPicPr>
          <p:nvPr/>
        </p:nvPicPr>
        <p:blipFill>
          <a:blip r:embed="rId5"/>
          <a:srcRect l="26183" r="3818" b="30055"/>
          <a:stretch>
            <a:fillRect/>
          </a:stretch>
        </p:blipFill>
        <p:spPr bwMode="auto">
          <a:xfrm>
            <a:off x="4876800" y="4273908"/>
            <a:ext cx="3810000" cy="2093555"/>
          </a:xfrm>
          <a:prstGeom prst="rect">
            <a:avLst/>
          </a:prstGeom>
          <a:noFill/>
        </p:spPr>
      </p:pic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635000" y="3657600"/>
            <a:ext cx="317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quay</a:t>
            </a: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4876800" y="3670300"/>
            <a:ext cx="39751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4953000" y="6400800"/>
            <a:ext cx="4114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685800" y="6400800"/>
            <a:ext cx="3124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giếng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743</Words>
  <Application>Microsoft Office PowerPoint</Application>
  <PresentationFormat>On-screen Show (4:3)</PresentationFormat>
  <Paragraphs>173</Paragraphs>
  <Slides>21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Tiết học kết thúc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33</cp:revision>
  <dcterms:created xsi:type="dcterms:W3CDTF">2018-01-11T09:44:45Z</dcterms:created>
  <dcterms:modified xsi:type="dcterms:W3CDTF">2020-03-28T11:00:23Z</dcterms:modified>
</cp:coreProperties>
</file>